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46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62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65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06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11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61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18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03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8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6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BED0-761A-422A-BB9A-72FE64281D22}" type="datetimeFigureOut">
              <a:rPr lang="ko-KR" altLang="en-US" smtClean="0"/>
              <a:t>2015-10-02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65F5A-7447-44A6-B4C9-BA8B47CA40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02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83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gu</dc:creator>
  <cp:lastModifiedBy>gu</cp:lastModifiedBy>
  <cp:revision>1</cp:revision>
  <dcterms:created xsi:type="dcterms:W3CDTF">2015-10-01T22:53:51Z</dcterms:created>
  <dcterms:modified xsi:type="dcterms:W3CDTF">2015-10-01T22:54:05Z</dcterms:modified>
</cp:coreProperties>
</file>